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heel spokes="8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It’s Good to Spay and Neuter Your Pets!</a:t>
            </a:r>
            <a:endParaRPr lang="uk-UA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  <p:transition>
    <p:wheel spokes="8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Longer, Healthier Lives!</a:t>
            </a:r>
            <a:endParaRPr lang="uk-UA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050" name="Picture 2" descr="http://t3.gstatic.com/images?q=tbn:ANd9GcR6N7veDmYAJzPYcMVg0UNi9xOZJ-KjS3cgOb2v7485yK8aQ1z4O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596154"/>
            <a:ext cx="5332633" cy="526184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Less Veterinary Visits = Save Money!</a:t>
            </a:r>
            <a:endParaRPr lang="uk-U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1026" name="AutoShape 2" descr="data:image/jpeg;base64,/9j/4AAQSkZJRgABAQAAAQABAAD/2wBDAAkGBwgHBgkIBwgKCgkLDRYPDQwMDRsUFRAWIB0iIiAdHx8kKDQsJCYxJx8fLT0tMTU3Ojo6Iys/RD84QzQ5Ojf/2wBDAQoKCg0MDRoPDxo3JR8lNzc3Nzc3Nzc3Nzc3Nzc3Nzc3Nzc3Nzc3Nzc3Nzc3Nzc3Nzc3Nzc3Nzc3Nzc3Nzc3Nzf/wAARCACSALIDASIAAhEBAxEB/8QAHAABAAIDAQEBAAAAAAAAAAAAAAUGAQQHAwII/8QAPhAAAgEEAQMCBAQDBQUJAAAAAQIDAAQFESEGEjETQRQiUWEHMnGBI0KRFVJigqEWZHKSwSU1Q2OTsbLC0v/EABkBAQADAQEAAAAAAAAAAAAAAAABAgQDBf/EACgRAAMAAgEDAwQCAwAAAAAAAAABAgMREgQhQTEyURMiI0IUcTOBkf/aAAwDAQACEQMRAD8A7jSlKAUpSgFKUoDGxQHfiudYaQZjJ5DK5i/mWCJlitgbho0jLs2iACBvQQA+eTV3wlzJc2X8c7nhkeGQ/wB5kYjf76B/egN+lKUApSlAKUpQClKUApSlAKUpQClKUApSlAKUpQClKwxABJOgOSfpQGa8Ly5gs7aW4u50hgiUtJJIwVUUeST7Cqs3XWMvJ7yDB3VpctZkfEzyy9sUYP0IBLfTjjfG6rnUF3keoxFgpLiBo75xE0E1oQJeC4JUHvQDt7tllJ7dAeDVeS3oni9bNXoa+t89ZZe0xjJKYpVKCQ9olA70POjwVKkHXvV1GViwGHzmTug8ltaSl29IAs2o0DAAnW+7Y81pxfh1i7KAHFT3dldKS6SQTMiBiNEdikDtPuPP33zXtiob/NYVoGWHFWv8SFoo0E7MwYhj/EGtdwPlTs87+tiCV6Z6mxXVFgb3DXPrwq3Y+1KsjfQg/rUzVe6btbTEzXWKhs7S1mUiYm1hESTq3AftHAb5dH9B7EVYNg0BmlKUApSlAKUpQClKUApSlAKUpQClKUApSlAKherL20tensgLy6gtxLayqjSyBQSUPjdTVUfqyGOHKTXFxO9kZbZFhvwOIu1m7l2QVB+YEA/m++uK3XFbJlbejkn4dPiG6htcVhreWQvGWuclNxIe1SSI15EY2db8/euvxwW+PyWHeOJYrZLllY+ys8bKCfqSxA2fdq57g8HfWv4kNk8KB8DcxsL2Sa3MYBIVmCqeR3EqVP3PsK6bPDHcQvFOoeNxpgfcVizZeORM1YsfKGiXsLrIS5G/hvLBYLWJ1FtOJQxnBGydfy6PFRHTdxeSXMhs44JcVJdXjST+r86yCYgAAeR+atdrS7khEEuYvnteQYyUDMp38pcKG1z9QeOTWFxlvEzfDPPaq6hWS2mMakKNDgcA60NjR0B9BXV9XGyn8azGbtbPLdSl3RZfgLZoWYHRjkkKt8rA9ysFUeNHTitmC6yWN16Mhv7ceYZ2AlUf4X8N+jfX83FLW2htYRDbxhEBJ19STskn3JPJNetZa6iubqTQsE8dMmMdkrfIxM9s+2Q9skbDTRt9GHsa3ap96lzE63+O18bCOFPidPJjb9edH2Oj9QbPjryLIWNveW5JiuIlkTuGjphsbB8H7Vuw5VkWzHkxuHo2aUpXY5ilKUApSlAKUpQClKUApSlAKVE5nqDHYaKQ3tzEkqxGURM4BIG/r4BI1s8VHWXU0qc5SO3CyQevC1qzOG5UdnI5O3TR99+BqquknolS33LPWCARzUficquRR9QS28sZAkil7drvkcqSD+xqRqU9kFUyYlhzd6LaNWeSCGQ+oxVSdup5APsorSxTXb3V78fMDNDII1iiHbGEKhgw3sknZGyf5eAPeZzYZMxaneke2kH+YMhH+hNQuYmGMRsv2syQoBcoo2zRb3sfddk69wWH0rzs6/I18m7D7E/glKV5Wl1BeW6XFrKs0LgFXQ7Br1rNpmnYrNYrNQDHPgftWx0cWOGJ1pDd3Ppa8GP1n7dfbWqhrS3vcrmLqwvLlLe1hiWXstdiSZGZgNueV/Id9o3yNEe9wtbeG1tooLaJIoYkCRxoNKigaAAHgAV6PS43K5PyYOotU9I9qUrBNazOZpWN0FAZpSlAKUpQClKUApSlAVTqZXtr9bmz1NdXEQQ2rKNOqE89+/l138+fbjzUPBiZLlU+KVraGO5EiWqSbVABsAMPYv8AMR44A1V1yGMtsiqLcq24ztGjkZGU/YqQaj26Wx6hRaPc2mhp/QmIMv1Lb3tj7t+Y/Ws+TC6e5O2PIpWmY6VIaPIaHdq8f+KSD38Djj+7+T/LU/VKw9jPb5XMraZBGu4LiNfTkJ7ZYvTUj1FHhtsw9RQPA2DrVWTH5SO6lNvNE9teKCWgkI2QDruU+GX7j686PFdpnjKRyqk2anUo7ZcbL/vDRn9Gjb/qBWjdW6XVtLbzANHMhRwRsaI0ePepTqVWbGhkXbRzxNz7DvAJ/oTWhWHq+1pmzpnuWjjmLGTssqMbaXV3YzNdfDzThSI1cHXc2wUJI5G/Pcv1rqKYyZlVbnLZCYAjfKRk/qUVTTIYHHZGQyXMMhZl7X9Od4+8f4u0jf6+RW5aWyWdskETSMib0ZHLtyd+TyfNcbyJ+hryW8lJtI9hwNChpQGuJB8YrSdUtocy2Gj/AJZOP/kas48VWMQDJ1VMdHUNgvP/AByN/wDirNsBa9bp/wDGjzM3vYYgeTqqLd5DM5rLSTYJ5FhtQO305AA6752GBVi3sONKN7BIqR6yzSRGLC2rhr68HMSnTemTrX1HcTrfsO48aqQx9gmJsktkHP55JCSO9z5PcPH0APsAKit5L4rsl6kLUzyfkrttnMxnsRYTRwJ8Jdtsz2s5jYp2tosPKAt2cKxIB0dVu9GXN0bqW1NwZ4o0IuFMhcW0oI0vcSx2QTte460p47q3brD2ss7zQh7W8PPr2wCSN/xL+WQfqD9qrmWs8lg7tcoMnG013KIy0UZiYKAdfKxZWUDk70RtiPOqvdfSjk++iJSt6OijkCs1F9NXV7e4e3usjHGk8oLajUqCu/lbtPKkjR1s63rdSlXT2tkNa7ClKVJApSlAKUpQDVKUoDUvsbaX3a1zFuSPZjlU9rxkj+VhyP2qGvrO6iRVvIWydoh7kljHZdQnxvjXcdb5XTa403mrJWP2oRop2Tu75umr9LcyZWFoXWKaBQJ0bXAkTjZ37gA/VeCah36gzD3AFt0688JXvdo7n54Qdn5oiocf019DVq6ntFjiS+sw8F8Z4YvXhPaxVpFUhvZhpjwwOqkbrG2t8kZuY+6SMfJMvySIfcqw0V/aud4ov3IvGSo9GU6HJ310T6Iji7eGRrR5mU/cI+x/Svdbp3B9bLwwAeS+Oki1/wCo1S99ib6Qqhisb9N/JLeKVlg++1Hze3A7T9zUdYw5e1sR8YuSW5V3G/SSeNh3ntIAcvrt1x3VCwY14IrLl8UVXqrJ5/GW0N/Y3okx0r+kJXt1BLc6bXsp0QCfJ+xG/Po++zeX+Nvbi/ea2tdI0LSLCASCS3eF4AGtg+2/caMx1je5O66cvLKPGSySTqqbW2lUMux3fKy8HQ0PmPP6VWugsNm4766jNnNY48xBrhruPsi7gQV7gdFuNk64I4J1VPpSsq0ux6OO1fQVyaVp/wC2i99HWtxY5S5N3eNNLfQLOI5PzRKpIUaJLAEHej9/pW31xlobLGpbmSQy3E0SelCCXaMuobx+UEbGyQOdbqudM5k3tnFkobq1N1JfXUNxczOCY4QX7HYDydRAAfKOf2Pkhts1l7axs55DbSO5kup21LcMDp32QDvyqAaCgsQNAVfLSmdLyefK5MmukcYbtosi9na2drFIXt0h2WmPaVLsxA45YAe/B3rQq46818RRpBGkUSqkaKFVVGgAOAK+6vE8Vointtng8MSKWLBYlHcVb8o17/b9qpdqjdWdRG5lDfAxAfKykai3tV58FyNsP7oAI8VI9aZJ+1cRbK0kkwDTKvllJ0qf5yCP0B+tTeAxgxePWEkNM59SZwPzufJ/T2H2Arhf5MnDwvX+/CLz9k78s9stkIcRibvI3AYw2sLzOEGz2qNnX9K4flfx7yjysMRh7OGMEgG6ZpGP7KV1/rXd7u2hvLWa0uY1kgnjaORGHDKRog/qDXND+FfSeNyCpa4u4yN06mRILi5KxRqONsdeNnQ/MftwdaTmaf4Yfi1edSZ1cNnLW0ilmVjbzW4ZQWA32kEn22d79q66Dsbrl+Gxs2GgbHiBbnI/GQXMEdnbRqkcAk57ZFCg6UMD3EHfHNWbp/K3VlbXkXUOSW4uYp/4cYtGim7W2VHYCe/wdFdg6P0NAWulUjG/iHb3PXUvSt5jbmxuAv8ABkndT6p13a0uwNryDs+4OjV3oBSlKAUpSgFKUoCKz7n/ALPi9pb1Af2DP/8AWpNDtRUZl/myOIj/AN4d/wCkTj/rUlGfl/SpK+T7pSlQWIfqp7mLCXMlllbXFzLoi7uwDHGNje9kDkcb+9ekYN9Jf2Vw4kgaJACvG1dSDr9wa8+rIvWwF2gxCZcleLJyAJSCONnj71s2FuyXDXPaIklgiUQj/wAMr3cccfzAftQGjk8dBZ40lIw4jvI7khgDo+qCf6AnX0rXzXSNlkPUltey0uXJdmVO6ORvO3TgE79wQ33qay0JucZdwAkGSFlGvqQa+sfMLqwtpx4liVx+4BqtQqWmSm16FJGTznTLJDkY/ibbfahlkJBHjSykefor8neg3FTy9U4s2U04m7JYl21rJpZSSdABffZIAI2DvzU9JEkqFJFDKRoqw2CKqWV6HhlZf7KuPg13zG0YdYweCY9/kP0HK/auHDLj9j3/AGdE4p/d2PLo+ykyN/Nmr4ByJGEX0Z9aZl/wqPkH6NW/1vnrrBW1h8FEjSXlz6HqOCwiHYzb0Nb/AC68jzU/aWsNnbRW9sgjiiUKijwAPFQf4gWP9odK3kS6WVOySKQ7/hMrAh+Ppyde44rpihY41/0pdcnsrxz2TEAlXND19E+g1kvbv6b2Kzi73JZ7IXRkycthc28Ma7soo+2RGJ0WEiv83cj+PY+9Q0WOz3rNazYeUyDj4hZY/Qc/Xfd3Af5d1cMDiFxUDl3El1NozSgccDhR9FGzr9SfJNcOp6iZj7K7loht9yOxGLxeIyypkpre39J1lx5QfDRa7SGTQbtYglm14+bYFSq5GwveqLG6tplliFvLbpcxjujeRirdgccbAjb+ut74r0yFzHEqQGEXE8pPpQaB3ryxPgKPcn668kCtbHQXE+dghuJRItknxLhE7ER3DIiLxyAPUJ2d77TVOn6m7alruTcJHEPxPzElh+L1xfwkh7CaAqVPJ7VViP8AUiv0tZzpdWsVxHykqK6n7EbFcxzn4QQZ/re6zmRyR+AuHSRrWKMh2IUAqW3wDr2559tbrqMSLHGscYCooAUD2FbzkfdKUoBSlKAUpSgIfLu8WTsJfhriWKNJdtDGX7WPaBvX23XouU7RsWF+2/8AyNf+5qUrFCNd9kRJnJUPGFyrj/DEn/V6gm/EnFDH3N98DkzBbSJHKfSQFWc6Xjv3yeKuZrgtk6R/7U28jKDNyAfdork9vn7OaBs7LFlrqeCOaHDXjJIoZSZYRsEbH89a7jNzTJfpE1uIW7RYNIh9ZT+Ysw2AfBUb9jvzxp/htlbS/wClcfbwXKSXFpAIZo+7bp2koCw8jfbv7+atdCSJF9lSP+5iP+K6SvbBW09pire3ugBJGpUAN3BV2e0b99LoftUhqlAKUpQCvG6gjubeSCeNZIpVKOjDYYEaINe1KArZscvjwIrZIshaoPk75fTnUDWlJIKv7/NtTwPJJNZRM1crpLGCz87a5m9Qj7hU4P8AzCrHWCOKzPpMLrbRf6lFXuMe2IvLW99aad7h/QupH1rnZjIH8oDaUAf3+dnmtnpGArbXt3IZDJc3khPf7BNRjX20m/8AMaqf4j46/wAtm4YsfaTXyw26mWJZ1RIz3EqSHZQSdb42Rr24r0/D5p+mze2ubtJcdDOVlgMjrIhbRDDuRmCn8vB1v23zVJUTm+O2js8f4efJb+PJ0cVmoywzuNv7g29rchpgCfTdGRmA8kBgNj7itmDI2dzd3Nnb3MUlza9vrwo4LRdw2vcPI2PFa00/QzG1Ssd32NKkGaUpQClKUApSlAVzrvP/AOz/AE5c3MUqLeuvZao3Jdz9B768/tX59u3e7Qk2zGbuLpJMw2HJJ7tjfO+a7b+JnTWT6igx4xMUDvA7l/Wl9PggeDo/Sqfd/hfnI7eyNito0jW4+KjM5VVlBOyDo7BGvYcgnnfHDJWX0hHSJxv3ED0Dnv7B6hhv53Z7aVGguFRO3sDEHu7R5IKj9idV2uy6u6evpFjts1YtKw2IjMFf/lOj/pXJz+FvUhlWUw2HcCCw+LbTa9j8vNT+N6RzFvxf9FdJX2vDs/a2v1aN6Ynk/YWo/U6lG6yL3IwZT4IOwa+q8LG2hs7SK3treK2ijUBYYVARPsAABqveu5zFKUoBSlKAVg+KzWtk7Vr3HXVok8kDTRNGJo/zISNbH3FAVlL+C3vb95999xkjCpUb8RJ2/tof619XUl9dZGS1spYbZII0Z5ZIfUZi3dwF2AANeefJGuKgrXozJWV28RXujKKbdrVwkaSgaaVywJ7+AR8rDnXOt1JXeK6otchaX6Na3vp27RTR26+l6p0SCQx9m0Qe7gFuD3bHmZOmurdJHZWtaGXguYcJdXk4ibIWamaCaIFRI6DanWyV3+UgE8EjkGtzorpWTDXeTzGSvDd5bKuJLhlXtSMDfaij6AHXP0FbMFle5R1N5A1nZI4Jgk0ZJiNH5iGIC7A48nXOhVhANaelx1EPkUyNN9j6pXzzStRTR9UpSgFKUoBSlKAUpSgFKUoBSlKAUpSgFKUoBSlKAwaUpQCs0pQClKU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1030" name="Picture 6" descr="http://t3.gstatic.com/images?q=tbn:ANd9GcTceJSNJqtn7u4aop2dgRyUZ6xWKTaDRz3JSPjglnmOOzteSFXiYDMudgxa"/>
          <p:cNvPicPr>
            <a:picLocks noChangeAspect="1" noChangeArrowheads="1"/>
          </p:cNvPicPr>
          <p:nvPr/>
        </p:nvPicPr>
        <p:blipFill>
          <a:blip r:embed="rId2" cstate="print"/>
          <a:srcRect r="30060"/>
          <a:stretch>
            <a:fillRect/>
          </a:stretch>
        </p:blipFill>
        <p:spPr bwMode="auto">
          <a:xfrm>
            <a:off x="533400" y="2209800"/>
            <a:ext cx="3048000" cy="3574553"/>
          </a:xfrm>
          <a:prstGeom prst="rect">
            <a:avLst/>
          </a:prstGeom>
          <a:noFill/>
        </p:spPr>
      </p:pic>
      <p:pic>
        <p:nvPicPr>
          <p:cNvPr id="1031" name="Picture 7" descr="C:\Users\user\AppData\Local\Microsoft\Windows\Temporary Internet Files\Content.IE5\NA10GJ9K\MC90003018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76400"/>
            <a:ext cx="4349901" cy="4403574"/>
          </a:xfrm>
          <a:prstGeom prst="rect">
            <a:avLst/>
          </a:prstGeom>
          <a:noFill/>
        </p:spPr>
      </p:pic>
      <p:pic>
        <p:nvPicPr>
          <p:cNvPr id="1033" name="Picture 9" descr="http://t0.gstatic.com/images?q=tbn:ANd9GcSGC2P9xHD_KOCBCr3Xk5OywgSaFHNv4q5DBpfqv3KOfzQEIh2oNQ"/>
          <p:cNvPicPr>
            <a:picLocks noChangeAspect="1" noChangeArrowheads="1"/>
          </p:cNvPicPr>
          <p:nvPr/>
        </p:nvPicPr>
        <p:blipFill>
          <a:blip r:embed="rId4" cstate="print"/>
          <a:srcRect l="7671" r="5893"/>
          <a:stretch>
            <a:fillRect/>
          </a:stretch>
        </p:blipFill>
        <p:spPr bwMode="auto">
          <a:xfrm>
            <a:off x="4656073" y="2133600"/>
            <a:ext cx="4487927" cy="345519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Calmer, Well Behaved Pets!</a:t>
            </a:r>
            <a:endParaRPr lang="uk-UA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6386" name="Picture 2" descr="http://t2.gstatic.com/images?q=tbn:ANd9GcQB4eedg7MYtlJ7bC5rfuTa19xWfReZ-PrEbg1lvN2mH8Jcbya_m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600200"/>
            <a:ext cx="6629400" cy="496565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More Loyal, Attentive Pets!</a:t>
            </a:r>
            <a:endParaRPr lang="uk-UA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7410" name="Picture 2" descr="http://t1.gstatic.com/images?q=tbn:ANd9GcTrvvFwwO3HcRmHs1Gq7jC30Bt5fe8o81gcWtNOwbpLS3-ShxB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600200"/>
            <a:ext cx="6895471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://t0.gstatic.com/images?q=tbn:ANd9GcTBJxIJbcoK2acdbonrMt5vPFx8c-M0YpoRQYozDO0ZScdmdaU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447800"/>
            <a:ext cx="3173931" cy="511056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Safer, Less Aggressive Pets!</a:t>
            </a:r>
            <a:endParaRPr lang="uk-UA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1300" dirty="0" smtClean="0">
                <a:solidFill>
                  <a:srgbClr val="FF0000"/>
                </a:solidFill>
              </a:rPr>
              <a:t>X</a:t>
            </a:r>
            <a:endParaRPr lang="uk-UA" sz="413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 spokes="8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rmAutofit/>
          </a:bodyPr>
          <a:lstStyle/>
          <a:p>
            <a:r>
              <a:rPr lang="en-US" sz="4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Operation Isn’t Dangerous or Painful!</a:t>
            </a:r>
            <a:endParaRPr lang="uk-UA" sz="4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1506" name="Picture 2" descr="http://t3.gstatic.com/images?q=tbn:ANd9GcSBj5nD33baoZfKFBlcvGhog4rxR5WIkmY67qN9N6TfhgR1wm_jeWeq3GHZb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676400"/>
            <a:ext cx="6781800" cy="448694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10600" cy="1143000"/>
          </a:xfrm>
        </p:spPr>
        <p:txBody>
          <a:bodyPr>
            <a:noAutofit/>
          </a:bodyPr>
          <a:lstStyle/>
          <a:p>
            <a:r>
              <a:rPr lang="en-US" sz="4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Less Stressful Than Having Babies!</a:t>
            </a:r>
            <a:endParaRPr lang="uk-UA" sz="4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9458" name="Picture 2" descr="http://t1.gstatic.com/images?q=tbn:ANd9GcQWgM0ahWtUE7Ai8K0PPzVVxgNBkrGl0pw45phN5Hr4cL-uILN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600200"/>
            <a:ext cx="6400800" cy="479442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Won’t Cause Laziness!</a:t>
            </a:r>
            <a:endParaRPr lang="uk-UA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0482" name="Picture 2" descr="http://t3.gstatic.com/images?q=tbn:ANd9GcTg5oySKcBPqsc7B5ou9Yz5QJ5JhXyvIdkC7DZV7I-aoWwXl2L-v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401918"/>
            <a:ext cx="3962400" cy="545608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56</Words>
  <Application>Microsoft Office PowerPoint</Application>
  <PresentationFormat>On-screen Show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It’s Good to Spay and Neuter Your Pets!</vt:lpstr>
      <vt:lpstr>Longer, Healthier Lives!</vt:lpstr>
      <vt:lpstr>Less Veterinary Visits = Save Money!</vt:lpstr>
      <vt:lpstr>Calmer, Well Behaved Pets!</vt:lpstr>
      <vt:lpstr>More Loyal, Attentive Pets!</vt:lpstr>
      <vt:lpstr>Safer, Less Aggressive Pets!</vt:lpstr>
      <vt:lpstr>Operation Isn’t Dangerous or Painful!</vt:lpstr>
      <vt:lpstr>Less Stressful Than Having Babies!</vt:lpstr>
      <vt:lpstr>Won’t Cause Laziness!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It’s Good to Spay and Neuter Your Pets!</dc:title>
  <dc:creator>user</dc:creator>
  <cp:lastModifiedBy>user</cp:lastModifiedBy>
  <cp:revision>5</cp:revision>
  <dcterms:created xsi:type="dcterms:W3CDTF">2006-08-16T00:00:00Z</dcterms:created>
  <dcterms:modified xsi:type="dcterms:W3CDTF">2012-04-13T07:19:32Z</dcterms:modified>
</cp:coreProperties>
</file>